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345" r:id="rId2"/>
    <p:sldId id="487" r:id="rId3"/>
    <p:sldId id="463" r:id="rId4"/>
    <p:sldId id="474" r:id="rId5"/>
    <p:sldId id="475" r:id="rId6"/>
    <p:sldId id="476" r:id="rId7"/>
    <p:sldId id="477" r:id="rId8"/>
    <p:sldId id="464" r:id="rId9"/>
    <p:sldId id="274" r:id="rId10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8821" autoAdjust="0"/>
  </p:normalViewPr>
  <p:slideViewPr>
    <p:cSldViewPr>
      <p:cViewPr varScale="1">
        <p:scale>
          <a:sx n="78" d="100"/>
          <a:sy n="78" d="100"/>
        </p:scale>
        <p:origin x="16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199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067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1861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6824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176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91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31075"/>
            <a:ext cx="3312369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4.3 De </a:t>
            </a:r>
            <a:r>
              <a:rPr lang="nl-NL" sz="2400" dirty="0" smtClean="0">
                <a:solidFill>
                  <a:schemeClr val="bg1"/>
                </a:solidFill>
              </a:rPr>
              <a:t>stroomkring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l="26779" r="27820"/>
          <a:stretch/>
        </p:blipFill>
        <p:spPr>
          <a:xfrm>
            <a:off x="5004048" y="2439977"/>
            <a:ext cx="2376264" cy="3456000"/>
          </a:xfrm>
          <a:prstGeom prst="rect">
            <a:avLst/>
          </a:prstGeom>
          <a:ln w="19050">
            <a:noFill/>
          </a:ln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/>
          <a:srcRect l="31049" t="14585" r="41718" b="8322"/>
          <a:stretch/>
        </p:blipFill>
        <p:spPr>
          <a:xfrm>
            <a:off x="0" y="2439977"/>
            <a:ext cx="1619672" cy="34560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6"/>
          <a:srcRect l="5764" t="4236" r="47618" b="4955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4.3 De stroomkring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 lnSpcReduction="10000"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kunt uitleggen wat het verschil is tussen een gesloten en open stroomkring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wat het nut is van een schakelaar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met behulp van symbolen een </a:t>
            </a:r>
            <a:r>
              <a:rPr lang="nl-NL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schakel-schema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tekenen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09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De stroomkring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Stroom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Elektrische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stroom</a:t>
            </a:r>
            <a:r>
              <a:rPr lang="nl-NL" dirty="0" smtClean="0">
                <a:sym typeface="Wingdings" panose="05000000000000000000" pitchFamily="2" charset="2"/>
              </a:rPr>
              <a:t> gaat lopen als je de plus (+) en de min (–) van een spannings-bron verbindt  stroom gaat rond in een kringetje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1250" y="4478339"/>
            <a:ext cx="2495550" cy="1647825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sp>
        <p:nvSpPr>
          <p:cNvPr id="9" name="Tekstvak 8"/>
          <p:cNvSpPr txBox="1"/>
          <p:nvPr/>
        </p:nvSpPr>
        <p:spPr>
          <a:xfrm>
            <a:off x="1547664" y="4496595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solidFill>
                  <a:srgbClr val="8FAA32"/>
                </a:solidFill>
              </a:rPr>
              <a:t>e</a:t>
            </a:r>
            <a:r>
              <a:rPr lang="nl-NL" sz="2400" b="1" dirty="0" smtClean="0">
                <a:solidFill>
                  <a:srgbClr val="8FAA32"/>
                </a:solidFill>
              </a:rPr>
              <a:t>en kleine stroom gaat rond, voel je niks van</a:t>
            </a:r>
            <a:endParaRPr lang="nl-NL" sz="2400" b="1" dirty="0">
              <a:solidFill>
                <a:srgbClr val="8FAA32"/>
              </a:solidFill>
            </a:endParaRPr>
          </a:p>
        </p:txBody>
      </p:sp>
      <p:cxnSp>
        <p:nvCxnSpPr>
          <p:cNvPr id="11" name="Gekromde verbindingslijn 10"/>
          <p:cNvCxnSpPr>
            <a:stCxn id="9" idx="3"/>
          </p:cNvCxnSpPr>
          <p:nvPr/>
        </p:nvCxnSpPr>
        <p:spPr>
          <a:xfrm>
            <a:off x="4788024" y="4912094"/>
            <a:ext cx="1224136" cy="358997"/>
          </a:xfrm>
          <a:prstGeom prst="curvedConnector3">
            <a:avLst/>
          </a:prstGeom>
          <a:ln w="28575">
            <a:solidFill>
              <a:srgbClr val="8FAA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594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De stroomkring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Stroomkring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Een verbinding van de + naar de – van de spannings-bron: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3482" y="3130302"/>
            <a:ext cx="4272633" cy="3204475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452798" y="3933056"/>
            <a:ext cx="2001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solidFill>
                  <a:srgbClr val="8FAA32"/>
                </a:solidFill>
              </a:rPr>
              <a:t>g</a:t>
            </a:r>
            <a:r>
              <a:rPr lang="nl-NL" sz="2400" b="1" dirty="0" smtClean="0">
                <a:solidFill>
                  <a:srgbClr val="8FAA32"/>
                </a:solidFill>
              </a:rPr>
              <a:t>esloten stroomkring</a:t>
            </a:r>
            <a:endParaRPr lang="nl-NL" sz="2400" b="1" dirty="0">
              <a:solidFill>
                <a:srgbClr val="8FAA32"/>
              </a:solidFill>
            </a:endParaRPr>
          </a:p>
        </p:txBody>
      </p:sp>
      <p:cxnSp>
        <p:nvCxnSpPr>
          <p:cNvPr id="11" name="Gekromde verbindingslijn 10"/>
          <p:cNvCxnSpPr>
            <a:stCxn id="9" idx="2"/>
          </p:cNvCxnSpPr>
          <p:nvPr/>
        </p:nvCxnSpPr>
        <p:spPr>
          <a:xfrm rot="16200000" flipH="1">
            <a:off x="1729665" y="4487924"/>
            <a:ext cx="448482" cy="1000739"/>
          </a:xfrm>
          <a:prstGeom prst="curvedConnector2">
            <a:avLst/>
          </a:prstGeom>
          <a:ln w="28575">
            <a:solidFill>
              <a:srgbClr val="8FAA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5076056" y="3933056"/>
            <a:ext cx="3465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solidFill>
                  <a:srgbClr val="8FAA32"/>
                </a:solidFill>
              </a:rPr>
              <a:t>é</a:t>
            </a:r>
            <a:r>
              <a:rPr lang="nl-NL" sz="2400" b="1" dirty="0" smtClean="0">
                <a:solidFill>
                  <a:srgbClr val="8FAA32"/>
                </a:solidFill>
              </a:rPr>
              <a:t>én draad los? </a:t>
            </a:r>
            <a:r>
              <a:rPr lang="nl-NL" sz="2400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 onderbroken stroomkring</a:t>
            </a:r>
            <a:endParaRPr lang="nl-NL" sz="2400" b="1" dirty="0">
              <a:solidFill>
                <a:srgbClr val="8FAA32"/>
              </a:solidFill>
            </a:endParaRPr>
          </a:p>
        </p:txBody>
      </p:sp>
      <p:sp>
        <p:nvSpPr>
          <p:cNvPr id="13" name="Vermenigvuldigen 12"/>
          <p:cNvSpPr/>
          <p:nvPr/>
        </p:nvSpPr>
        <p:spPr>
          <a:xfrm>
            <a:off x="5292080" y="4699674"/>
            <a:ext cx="792088" cy="829862"/>
          </a:xfrm>
          <a:prstGeom prst="mathMultiply">
            <a:avLst/>
          </a:prstGeom>
          <a:ln>
            <a:solidFill>
              <a:srgbClr val="8FAA3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62723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De stroomkring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De schakelaar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Wil je thuis het licht uit doen?  dan maak je geen draden los maar gebruik je 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schakelaar</a:t>
            </a:r>
            <a:r>
              <a:rPr lang="nl-NL" dirty="0" smtClean="0">
                <a:sym typeface="Wingdings" panose="05000000000000000000" pitchFamily="2" charset="2"/>
              </a:rPr>
              <a:t>!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Met een schakelaar kun je de stroomkring </a:t>
            </a:r>
            <a:r>
              <a:rPr lang="nl-NL" u="sng" dirty="0" smtClean="0">
                <a:sym typeface="Wingdings" panose="05000000000000000000" pitchFamily="2" charset="2"/>
              </a:rPr>
              <a:t>onderbreken</a:t>
            </a:r>
            <a:r>
              <a:rPr lang="nl-NL" dirty="0" smtClean="0">
                <a:sym typeface="Wingdings" panose="05000000000000000000" pitchFamily="2" charset="2"/>
              </a:rPr>
              <a:t> of </a:t>
            </a:r>
            <a:r>
              <a:rPr lang="nl-NL" u="sng" dirty="0" smtClean="0">
                <a:sym typeface="Wingdings" panose="05000000000000000000" pitchFamily="2" charset="2"/>
              </a:rPr>
              <a:t>sluiten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2930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De stroomkring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Een </a:t>
            </a:r>
            <a:r>
              <a:rPr lang="nl-NL" b="1" dirty="0" err="1" smtClean="0">
                <a:sym typeface="Wingdings" panose="05000000000000000000" pitchFamily="2" charset="2"/>
              </a:rPr>
              <a:t>schakel-schema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Een eenvoudige tekening van een stroomkring noem je een </a:t>
            </a:r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schakel-schema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3557715"/>
            <a:ext cx="2557697" cy="1918273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4699" y="3302852"/>
            <a:ext cx="3346698" cy="2427997"/>
          </a:xfrm>
          <a:prstGeom prst="rect">
            <a:avLst/>
          </a:prstGeom>
        </p:spPr>
      </p:pic>
      <p:cxnSp>
        <p:nvCxnSpPr>
          <p:cNvPr id="8" name="Rechte verbindingslijn met pijl 7"/>
          <p:cNvCxnSpPr>
            <a:stCxn id="6" idx="3"/>
            <a:endCxn id="3" idx="1"/>
          </p:cNvCxnSpPr>
          <p:nvPr/>
        </p:nvCxnSpPr>
        <p:spPr>
          <a:xfrm flipV="1">
            <a:off x="3529297" y="4516851"/>
            <a:ext cx="905402" cy="1"/>
          </a:xfrm>
          <a:prstGeom prst="straightConnector1">
            <a:avLst/>
          </a:prstGeom>
          <a:ln w="28575">
            <a:solidFill>
              <a:srgbClr val="8FAA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Vermenigvuldigen 9"/>
          <p:cNvSpPr/>
          <p:nvPr/>
        </p:nvSpPr>
        <p:spPr>
          <a:xfrm>
            <a:off x="749944" y="3012411"/>
            <a:ext cx="3001009" cy="3008877"/>
          </a:xfrm>
          <a:prstGeom prst="mathMultiply">
            <a:avLst>
              <a:gd name="adj1" fmla="val 5987"/>
            </a:avLst>
          </a:prstGeom>
          <a:solidFill>
            <a:schemeClr val="accent2"/>
          </a:solidFill>
          <a:ln>
            <a:solidFill>
              <a:srgbClr val="8FA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744574" y="5486667"/>
            <a:ext cx="3011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solidFill>
                  <a:srgbClr val="8FAA32"/>
                </a:solidFill>
              </a:rPr>
              <a:t>g</a:t>
            </a:r>
            <a:r>
              <a:rPr lang="nl-NL" sz="2400" b="1" dirty="0" smtClean="0">
                <a:solidFill>
                  <a:srgbClr val="8FAA32"/>
                </a:solidFill>
              </a:rPr>
              <a:t>ewone tekening, kost veel tijd</a:t>
            </a:r>
            <a:endParaRPr lang="nl-NL" sz="2400" b="1" dirty="0">
              <a:solidFill>
                <a:srgbClr val="8FAA32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4569799" y="5486667"/>
            <a:ext cx="3011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rgbClr val="8FAA32"/>
                </a:solidFill>
              </a:rPr>
              <a:t/>
            </a:r>
            <a:br>
              <a:rPr lang="nl-NL" sz="2400" b="1" dirty="0" smtClean="0">
                <a:solidFill>
                  <a:srgbClr val="8FAA32"/>
                </a:solidFill>
              </a:rPr>
            </a:br>
            <a:r>
              <a:rPr lang="nl-NL" sz="2400" b="1" dirty="0" err="1" smtClean="0">
                <a:solidFill>
                  <a:srgbClr val="8FAA32"/>
                </a:solidFill>
              </a:rPr>
              <a:t>schakel-schema</a:t>
            </a:r>
            <a:endParaRPr lang="nl-NL" sz="2400" b="1" dirty="0">
              <a:solidFill>
                <a:srgbClr val="8FAA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869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De stroomkring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Teken-afspraken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Eenvoudige tekening voor iets uit de werkelijkheid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symbool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7631" y="3212976"/>
            <a:ext cx="3024336" cy="317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992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4.3 De stroomkring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195 en 197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25 t/m 29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2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6695</TotalTime>
  <Words>314</Words>
  <Application>Microsoft Office PowerPoint</Application>
  <PresentationFormat>Diavoorstelling (4:3)</PresentationFormat>
  <Paragraphs>64</Paragraphs>
  <Slides>9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Kantoorthema</vt:lpstr>
      <vt:lpstr>Hoofdstuk 4 Elektriciteit</vt:lpstr>
      <vt:lpstr>§4.3 De stroomkring</vt:lpstr>
      <vt:lpstr>4.3 De stroomkring</vt:lpstr>
      <vt:lpstr>4.3 De stroomkring</vt:lpstr>
      <vt:lpstr>4.3 De stroomkring</vt:lpstr>
      <vt:lpstr>4.3 De stroomkring</vt:lpstr>
      <vt:lpstr>4.3 De stroomkring</vt:lpstr>
      <vt:lpstr>4.3 De stroomkring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417</cp:revision>
  <cp:lastPrinted>2015-01-10T16:11:12Z</cp:lastPrinted>
  <dcterms:created xsi:type="dcterms:W3CDTF">2014-09-23T08:37:22Z</dcterms:created>
  <dcterms:modified xsi:type="dcterms:W3CDTF">2020-03-20T14:56:07Z</dcterms:modified>
</cp:coreProperties>
</file>